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500042"/>
            <a:ext cx="6858048" cy="40011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Буровые станки и технология бурения взрывных скважин.</a:t>
            </a:r>
            <a:endParaRPr lang="ru-RU" sz="20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928670"/>
            <a:ext cx="828680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бурения взрывных скважин используются станки, которые по характеру воздействия разрушающих напряжений на забой сква­жин можно разделить на три группы.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 первой группе относятся буровые станки, обеспечивающие механическое воздействие на забой скважины. Эта группа пред­ставлена станками вращательного бурения режущими коронками (станки типа СВР), вращательного бурения шарошечными доло­тами (станки типа СБШ), ударно-канатного бурения (станки типа СБК), 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погружным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пневматическим молотком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пневмоударные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станки типа СБУ).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 второй группе относятся буровые станки, обеспечивающие термическое или гидравлическое, или взрывное воздействие на за­бой скважины. Из этой группы на карьерах применяются только станки огневого бурения (станки типа ОБО). Гидравлическое, взрывное и другие виды бурения находятся в стадии экспери­ментов.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 третьей группе относятся буровые станки, обеспечивающие комбинированное воздействие на забой скважины (комбинация ме­ханического и термического воздействия).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карьерах наибольшее применение получили станки типа СБШ и СБР, которыми выполняется соответственно около 65 и 26 % объема буровых работ. В ближайшие годы бурение взрыв­ных скважин с использованием шарошечных станков останется преобладающим.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всех видов буровых станков последовательность выполне­ния операций определяется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технологией бурения.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обуривании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взрываемого блока выполняются следующие операции: установка бурового станка на место бурения скважины, собственно бурение, наращивание бурового става по мере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углубки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скважины, разборка бурового става, замена изношенного бурового инструмента, пе­реезд станка к месту бурения следующей скважины.</a:t>
            </a:r>
            <a:endParaRPr lang="ru-RU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642918"/>
            <a:ext cx="792961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Техническая скорость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бурения скважин — это объем бурения за чистое время бурения. Она зависит от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буримости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горных по­род, конструкции и типа бурового инструмента, режима буре­ния. Последний характеризует величину развиваемых усилий, частоту ударов, частоту вращения бурового инструмента и эф­фективность удаления буровой мелочи. Каждый вид бурения ха­рактеризуется параметрами режима бурения.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бурении скважин буровыми станками типа СБР ис­пользуются коронки с резцами, армированными твердым сплавом. В плотных пластичных породах с показателем Яб^4 использу­ются резцы, армированные пластинками твердого сплава с наклонным расположением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породоразрушающих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лезвий для лучшего центрирования коронки. В более крепких породах (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baseline="-25000" dirty="0" smtClean="0">
                <a:latin typeface="Times New Roman" pitchFamily="18" charset="0"/>
                <a:cs typeface="Times New Roman" pitchFamily="18" charset="0"/>
              </a:rPr>
              <a:t>б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= 6) исполь­зуются резцы с прерывистым лезвием в виде впаянных штырей твердого сплава. Возможность бурения более крепких пород этими резцами достигается в результате уменьшения общей площади контакта резца с породой. Недостатком таких резцов является од­нократное их использование. Этого недостатка лишены коронки со сменными резцами из твердого сплава. Такие резцы изготавлива­ются промышленностью и их легко заменить. Стойкость сменных резцов составляет 2—3 тыс. м скважин. В процессе бурения ин­струмент вращается вокруг оси и одновременно с определенным усилием подается на забой скважины. Продукты разрушения уда­ляются с помощью шнеков.</a:t>
            </a:r>
            <a:r>
              <a:rPr lang="ru-RU" sz="1600" dirty="0" smtClean="0"/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Станки типа СБР обеспечивают наиболее интенсивное разру­шение породы при большой частоте вращения коронки. Однако в крепких породах большая частота вращения приводит к пере­греву коронки и быстрому выходу ее из строя. Поэтому в крепких породах частота вращения должна находиться в пределах 80— 120 мин</a:t>
            </a:r>
            <a:r>
              <a:rPr lang="kk-KZ" sz="16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При увеличении показателя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baseline="-250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 1 до 5 осевое усилие на инструмент должно возрастать с 0,4—0,5 до 4—5 кН на 1 см диаметра резца.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42910" y="500042"/>
            <a:ext cx="785818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Станки вращательного бурения скважин с коронками режущего типа просты по устройству, маневренны, имеют небольшую массу. Наибольшее применение нашли станки СБР-125 и СБР-160 (табл. 2.1). Станок СБР-125 (рис. 2.3) целе­сообразно применять в породах с показателем Яб^4. Продолжи­тельность чистого бурения станка в течение смены составляет 35— 40 % продолжительности смены. Сменная производительность в породах с показателем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П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2÷4 составляет 130 м и более. Ста­нок СБР-160 (рис. 2.4) применяется в породах с показателем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</a:t>
            </a:r>
            <a:r>
              <a:rPr kumimoji="0" lang="kk-KZ" sz="1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≤6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Продолжительность чистого бурения станка в течение смены составляет 50—55 % продолжительности смены. Сменная производительность станка в породах с показателем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3÷5 со­ставляет 120 м и более (по углю она достигает 150 м и более).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http://www.atlascopco.ru/Images/Pit_Viper_275_-_Commercial_ac0061259_4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286124"/>
            <a:ext cx="4343400" cy="28956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286380" y="3286124"/>
            <a:ext cx="34290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Pit</a:t>
            </a:r>
            <a:r>
              <a:rPr lang="ru-RU" b="1" dirty="0" smtClean="0"/>
              <a:t> </a:t>
            </a:r>
            <a:r>
              <a:rPr lang="ru-RU" b="1" dirty="0" err="1" smtClean="0"/>
              <a:t>Viper</a:t>
            </a:r>
            <a:r>
              <a:rPr lang="ru-RU" b="1" dirty="0" smtClean="0"/>
              <a:t> 275: Буровой станок для вращательного бурения взрывных скважин - широкий диапазон.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1472" y="571480"/>
          <a:ext cx="8215370" cy="6116328"/>
        </p:xfrm>
        <a:graphic>
          <a:graphicData uri="http://schemas.openxmlformats.org/drawingml/2006/table">
            <a:tbl>
              <a:tblPr/>
              <a:tblGrid>
                <a:gridCol w="4107685"/>
                <a:gridCol w="4107685"/>
              </a:tblGrid>
              <a:tr h="258992">
                <a:tc gridSpan="2"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B w="9525" cap="flat" cmpd="sng" algn="ctr">
                      <a:solidFill>
                        <a:srgbClr val="00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8992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Технические характеристики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L w="9525" cap="flat" cmpd="sng" algn="ctr">
                      <a:solidFill>
                        <a:srgbClr val="00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8992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00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679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Серия изделия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latin typeface="Times New Roman" pitchFamily="18" charset="0"/>
                          <a:cs typeface="Times New Roman" pitchFamily="18" charset="0"/>
                        </a:rPr>
                        <a:t>Large-range drilling rigs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92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59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Метод бурения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>
                          <a:latin typeface="Times New Roman" pitchFamily="18" charset="0"/>
                          <a:cs typeface="Times New Roman" pitchFamily="18" charset="0"/>
                        </a:rPr>
                        <a:t>Вращательный и пневмоударный — многозаходный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92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679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Диаметр скважины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latin typeface="Times New Roman" pitchFamily="18" charset="0"/>
                          <a:cs typeface="Times New Roman" pitchFamily="18" charset="0"/>
                        </a:rPr>
                        <a:t>171 - 270 mm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92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874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Гидравлическое усилие на забой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latin typeface="Times New Roman" pitchFamily="18" charset="0"/>
                          <a:cs typeface="Times New Roman" pitchFamily="18" charset="0"/>
                        </a:rPr>
                        <a:t>311 kN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92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874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Гидравлическое усилие на подъем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latin typeface="Times New Roman" pitchFamily="18" charset="0"/>
                          <a:cs typeface="Times New Roman" pitchFamily="18" charset="0"/>
                        </a:rPr>
                        <a:t>156 kN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92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679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Нагрузка на долото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latin typeface="Times New Roman" pitchFamily="18" charset="0"/>
                          <a:cs typeface="Times New Roman" pitchFamily="18" charset="0"/>
                        </a:rPr>
                        <a:t>34000 kg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92"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874">
                <a:tc>
                  <a:txBody>
                    <a:bodyPr/>
                    <a:lstStyle/>
                    <a:p>
                      <a:pPr algn="l"/>
                      <a:r>
                        <a:rPr lang="ru-RU" sz="1600" b="0">
                          <a:latin typeface="Times New Roman" pitchFamily="18" charset="0"/>
                          <a:cs typeface="Times New Roman" pitchFamily="18" charset="0"/>
                        </a:rPr>
                        <a:t>Глубина при бурении на одну штангу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latin typeface="Times New Roman" pitchFamily="18" charset="0"/>
                          <a:cs typeface="Times New Roman" pitchFamily="18" charset="0"/>
                        </a:rPr>
                        <a:t>11.3 m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92"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874">
                <a:tc>
                  <a:txBody>
                    <a:bodyPr/>
                    <a:lstStyle/>
                    <a:p>
                      <a:pPr algn="l"/>
                      <a:r>
                        <a:rPr lang="ru-RU" sz="1600" b="0">
                          <a:latin typeface="Times New Roman" pitchFamily="18" charset="0"/>
                          <a:cs typeface="Times New Roman" pitchFamily="18" charset="0"/>
                        </a:rPr>
                        <a:t>Максимальная глубина скважины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latin typeface="Times New Roman" pitchFamily="18" charset="0"/>
                          <a:cs typeface="Times New Roman" pitchFamily="18" charset="0"/>
                        </a:rPr>
                        <a:t>59.4 m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92"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679">
                <a:tc>
                  <a:txBody>
                    <a:bodyPr/>
                    <a:lstStyle/>
                    <a:p>
                      <a:pPr algn="l"/>
                      <a:r>
                        <a:rPr lang="ru-RU" sz="1600" b="0">
                          <a:latin typeface="Times New Roman" pitchFamily="18" charset="0"/>
                          <a:cs typeface="Times New Roman" pitchFamily="18" charset="0"/>
                        </a:rPr>
                        <a:t>Примерная масса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latin typeface="Times New Roman" pitchFamily="18" charset="0"/>
                          <a:cs typeface="Times New Roman" pitchFamily="18" charset="0"/>
                        </a:rPr>
                        <a:t>84 t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92"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333" marR="42333" marT="21167" marB="21167"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679">
                <a:tc>
                  <a:txBody>
                    <a:bodyPr/>
                    <a:lstStyle/>
                    <a:p>
                      <a:pPr algn="l"/>
                      <a:r>
                        <a:rPr lang="ru-RU" sz="1600" b="0">
                          <a:latin typeface="Times New Roman" pitchFamily="18" charset="0"/>
                          <a:cs typeface="Times New Roman" pitchFamily="18" charset="0"/>
                        </a:rPr>
                        <a:t>Диаметр скважины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latin typeface="Times New Roman" pitchFamily="18" charset="0"/>
                          <a:cs typeface="Times New Roman" pitchFamily="18" charset="0"/>
                        </a:rPr>
                        <a:t>171 - 270 mm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428604"/>
            <a:ext cx="4786346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Расположение и порядок взрывания скважин. </a:t>
            </a:r>
            <a:endParaRPr lang="ru-RU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928670"/>
            <a:ext cx="800105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Расположение скважин на уступе может быть однорядным и мно­горядным. Основными параметрами расположения скважин явля­ются расстояние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между скважинами в ряду, расстояние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между рядами и линия сопротивления по подошве уступа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(см. рис. 2.8). Большое влияние на результаты взрыва оказывает ве­личина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которая зависит от диаметра скважин, высоты уступа и угла наклона его откоса, мощности ВВ, плотности заряжания. При завышении величины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плохо прорабатывается подошва уступа, а при ее занижении энергия взрыва в большей степени тратится на выброс, а не на дробление породы. В практике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(0,6÷1) /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Минимальное значение линии сопротивления по по­дошве уступа (м), удовлетворяющее условию безопасного буре­ния, определяется по формуле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14480" y="3500438"/>
            <a:ext cx="6143668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25700" algn="l"/>
              </a:tabLst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kumimoji="0" lang="en-US" sz="1200" b="0" i="0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min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≥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en-US" sz="1200" b="0" i="0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tg</a:t>
            </a:r>
            <a:r>
              <a:rPr kumimoji="0" lang="en-US" sz="1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1200" b="0" i="0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	                                                                              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(2.16)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257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71472" y="4143380"/>
            <a:ext cx="8215370" cy="25717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016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3— минимальное допустимое расстояние от оси скважины до верхней бровки уступа, 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Практика показывает, что для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легковзрываемых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пород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(40÷45)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en-US" sz="1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для пород средней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взрываемости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(35÷40)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en-US" sz="1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для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трудновзрываемых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пород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(25÷35)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en-US" sz="1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016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Значения а и Ь подбирают таким образом, чтобы наиболее рав­номерно распределить ВВ в массиве. Они зависят от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взрываемо­сти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пород, диаметра скважин, требуемой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кусковатости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высоты уступа, схемы взрывания. Их подбор осуществляется с учетом ве­личины 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т=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а: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называемой коэффициентом сближения скважин, который на карьерах колеблется в пределах 0,75—1,4.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42910" y="642918"/>
            <a:ext cx="7786742" cy="329320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84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195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условию дробления для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легковзрываемых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пород 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т=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1,1÷1,4, для по­род средней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взрываемости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т=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1÷1,1; для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трудновзрываемых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по­род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 =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0,75÷1. При шахматном расположении скважин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0,85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(при квадратном расположении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≈а).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984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195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Взрывание скважинных зарядов может быть мгновенным и короткозамедленным. Короткозамедленное взрывание позволяет уве­личить расстояние между скважинами (за счет изменения направления отрыва пород от массива и более полного использования энергии взрыва)  и снизить сейсмическое действие взрыва.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984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195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984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19575" algn="l"/>
              </a:tabLst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2.9.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Схемы короткозамедленного взрывания скважинных зарядов, распо­ложенных в один ряд (цифрами показана последовательность взрывания за­рядов):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984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19575" algn="l"/>
              </a:tabLst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 б,   в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схемы   взрывания   соответственно   поочередная,   через   скважину,   волновая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500570"/>
            <a:ext cx="5715040" cy="164307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ok-t.ru/studopedia/baza11/332171815841.files/image09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714356"/>
            <a:ext cx="6652230" cy="56068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26</TotalTime>
  <Words>1051</Words>
  <Application>Microsoft Office PowerPoint</Application>
  <PresentationFormat>Экран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Acer</cp:lastModifiedBy>
  <cp:revision>6</cp:revision>
  <dcterms:created xsi:type="dcterms:W3CDTF">2016-12-18T14:01:02Z</dcterms:created>
  <dcterms:modified xsi:type="dcterms:W3CDTF">2023-01-09T01:33:49Z</dcterms:modified>
</cp:coreProperties>
</file>